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74" r:id="rId3"/>
    <p:sldId id="268" r:id="rId4"/>
    <p:sldId id="257" r:id="rId5"/>
    <p:sldId id="258" r:id="rId6"/>
    <p:sldId id="262" r:id="rId7"/>
    <p:sldId id="259" r:id="rId8"/>
    <p:sldId id="260" r:id="rId9"/>
    <p:sldId id="261" r:id="rId10"/>
    <p:sldId id="263" r:id="rId11"/>
    <p:sldId id="276" r:id="rId12"/>
    <p:sldId id="275" r:id="rId13"/>
    <p:sldId id="264" r:id="rId14"/>
    <p:sldId id="267" r:id="rId15"/>
    <p:sldId id="277" r:id="rId16"/>
    <p:sldId id="265" r:id="rId17"/>
    <p:sldId id="269" r:id="rId18"/>
    <p:sldId id="271" r:id="rId19"/>
    <p:sldId id="270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41" autoAdjust="0"/>
    <p:restoredTop sz="94660"/>
  </p:normalViewPr>
  <p:slideViewPr>
    <p:cSldViewPr>
      <p:cViewPr varScale="1">
        <p:scale>
          <a:sx n="86" d="100"/>
          <a:sy n="86" d="100"/>
        </p:scale>
        <p:origin x="-15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C309C-D5D6-494E-AE7F-795B1D1275F1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D83B0-6366-4202-8F50-B29BFD9C6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D83B0-6366-4202-8F50-B29BFD9C6A1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5157192"/>
            <a:ext cx="6872808" cy="9361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Выполнил воспитатель: Берсенева Н.И.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2022год.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muzklad.ru/wp-content/uploads/2017/08/%D0%92%D1%8B%D0%BF%D1%83%D1%81%D0%BA-%D0%B8%D0%B7-%D0%94%D0%A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2696"/>
            <a:ext cx="68407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2494436" cy="420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User\Desktop\разное по работе\Camera\IMG_20211109_104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76672"/>
            <a:ext cx="4176464" cy="313234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17032"/>
            <a:ext cx="40324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4824536" cy="312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\Desktop\IMG-20200305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73016"/>
            <a:ext cx="5519935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3528098" cy="470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avatars.mds.yandex.net/get-pdb/1930923/e950da86-835c-439d-8d36-8e161c30a2a2/s1200?webp=fal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332656"/>
            <a:ext cx="806489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о дети праздники 2019 -2020 год\фото дет сад\экс. в библиот\DSCN34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5365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pinimg.com/originals/4e/34/4c/4e344c3949c625ad5a5ed1f73ef3a97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338437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IMG_20211029_094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5023" y="3356992"/>
            <a:ext cx="4133936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20200213_160113_BURS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305716" cy="3308894"/>
          </a:xfrm>
          <a:prstGeom prst="rect">
            <a:avLst/>
          </a:prstGeom>
          <a:noFill/>
        </p:spPr>
      </p:pic>
      <p:pic>
        <p:nvPicPr>
          <p:cNvPr id="2051" name="Picture 3" descr="C:\Users\User\Desktop\IMG-20201128-WA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645024"/>
            <a:ext cx="5081316" cy="2887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d.videouroki.net/html/2020/03/01/v_5e5b56fddb49f/99746202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3092380" cy="3212976"/>
          </a:xfrm>
          <a:prstGeom prst="rect">
            <a:avLst/>
          </a:prstGeom>
          <a:noFill/>
        </p:spPr>
      </p:pic>
      <p:pic>
        <p:nvPicPr>
          <p:cNvPr id="1026" name="Picture 2" descr="C:\Users\User\Desktop\ромашка фото\дет сад ромашка\фото дет\IMG-20210217-WA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829451" cy="3600400"/>
          </a:xfrm>
          <a:prstGeom prst="rect">
            <a:avLst/>
          </a:prstGeom>
          <a:noFill/>
        </p:spPr>
      </p:pic>
      <p:pic>
        <p:nvPicPr>
          <p:cNvPr id="1027" name="Picture 3" descr="C:\Users\User\Desktop\ромашка фото\дет сад ромашка\фото дет\IMG-20210916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00500"/>
            <a:ext cx="3816424" cy="32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фото дети праздники 2019 -2020 год\фото дет сад\пощещение сказки в ЦНК\IMG-20200117-WA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1044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esktop\IMG_20200213_161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861048"/>
            <a:ext cx="4395960" cy="2718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9M_tL1fC8_A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feodou29.crimea-school.ru/sites/default/files/images/460326294100370579-850x6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424936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s://i.ytimg.com/vi/tQzJEPqqP5w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80920" cy="579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mayachok205nt.ucoz.ru/_nw/24/365298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0891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s05.infourok.ru/uploads/ex/0100/0003354f-f26c39e6/9/hello_html_2b36bfd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717032"/>
            <a:ext cx="23762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8719"/>
            <a:ext cx="998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2022 год.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User\Desktop\разное по работе\Camera\IMG_20211209_154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01009"/>
            <a:ext cx="2088232" cy="2784310"/>
          </a:xfrm>
          <a:prstGeom prst="rect">
            <a:avLst/>
          </a:prstGeom>
          <a:noFill/>
        </p:spPr>
      </p:pic>
      <p:pic>
        <p:nvPicPr>
          <p:cNvPr id="2" name="Picture 2" descr="C:\Users\User\Desktop\полина ш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0686" y="3409873"/>
            <a:ext cx="2263761" cy="2719993"/>
          </a:xfrm>
          <a:prstGeom prst="rect">
            <a:avLst/>
          </a:prstGeom>
          <a:noFill/>
        </p:spPr>
      </p:pic>
      <p:pic>
        <p:nvPicPr>
          <p:cNvPr id="1027" name="Picture 3" descr="C:\Users\User\Desktop\карина_c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04665"/>
            <a:ext cx="2270456" cy="27773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676498" y="3140968"/>
            <a:ext cx="2010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Макаева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</a:rPr>
              <a:t>Карина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6093296"/>
            <a:ext cx="2267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Шимолина</a:t>
            </a:r>
            <a:r>
              <a:rPr lang="ru-RU" b="1" dirty="0" smtClean="0">
                <a:solidFill>
                  <a:srgbClr val="0070C0"/>
                </a:solidFill>
              </a:rPr>
              <a:t>  Полина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6381328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Жуков Антон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ds90.edusev.ru/uploads/1000/703/section/31385/do_sv_d_sad.jpg?149604865503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705678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ou251.ucoz.ru/_si/0/717333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skazka.gimnazia-baimenova.ru/wp-content/uploads/2019/09/%D1%88%D1%89-1024x54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35292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www.zastavki.com/pictures/2560x1600/2011/Nature_Flowers_Three_Daisies_029732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0"/>
            <a:ext cx="377991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get-pdb/1639477/308e2815-afe4-43ed-87a2-6dac14fdd81a/s1200?webp=fals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388843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ромашка фото\пасха2022г\IMG_20220425_09593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3959680" cy="2733334"/>
          </a:xfrm>
          <a:prstGeom prst="rect">
            <a:avLst/>
          </a:prstGeom>
          <a:noFill/>
        </p:spPr>
      </p:pic>
      <p:pic>
        <p:nvPicPr>
          <p:cNvPr id="1027" name="Picture 3" descr="C:\Users\User\Desktop\ромашка фото\разное фото дет сад     2021 год\занятие     2021 г\IMG_20210901_092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708920"/>
            <a:ext cx="4248472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avatars.mds.yandex.net/get-pdb/215709/04ec0b8d-8f48-4f54-8f71-d7b62d816472/s1200?webp=fal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861048"/>
            <a:ext cx="33843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s://img2.freepng.ru/20180329/few/kisspng-flower-desktop-wallpaper-floral-design-crocus-5abcb30f286cf7.7918089915223160471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050491" cy="2016224"/>
          </a:xfrm>
          <a:prstGeom prst="rect">
            <a:avLst/>
          </a:prstGeom>
          <a:noFill/>
        </p:spPr>
      </p:pic>
      <p:pic>
        <p:nvPicPr>
          <p:cNvPr id="2050" name="Picture 2" descr="C:\Users\User\Desktop\ромашка фото\разное фото дет сад     2021 год\занятие     2021 г\IMG_20211021_111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8640"/>
            <a:ext cx="4170587" cy="2978981"/>
          </a:xfrm>
          <a:prstGeom prst="rect">
            <a:avLst/>
          </a:prstGeom>
          <a:noFill/>
        </p:spPr>
      </p:pic>
      <p:pic>
        <p:nvPicPr>
          <p:cNvPr id="2051" name="Picture 3" descr="C:\Users\User\Desktop\ромашка фото\разное фото дет сад     2021 год\развлечение осень золотая\IMG_20211029_094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29000"/>
            <a:ext cx="396044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2529388" cy="341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348880"/>
            <a:ext cx="248888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18</Words>
  <Application>Microsoft Office PowerPoint</Application>
  <PresentationFormat>Экран (4:3)</PresentationFormat>
  <Paragraphs>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32</cp:revision>
  <dcterms:created xsi:type="dcterms:W3CDTF">2020-05-19T10:25:55Z</dcterms:created>
  <dcterms:modified xsi:type="dcterms:W3CDTF">2022-08-28T15:22:57Z</dcterms:modified>
</cp:coreProperties>
</file>