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1" r:id="rId7"/>
    <p:sldId id="266" r:id="rId8"/>
    <p:sldId id="264" r:id="rId9"/>
    <p:sldId id="265" r:id="rId10"/>
    <p:sldId id="267" r:id="rId11"/>
    <p:sldId id="262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8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725144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Подготовил: воспитатель  Берсенева Н.И.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4" name="Рисунок 3" descr="https://pbs.twimg.com/media/EAIvLHMXoAAqddN.jpg:lar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84887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heaclub.ru/tim/74227e07f8617c27e0d01d0553989e5b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2929" cy="586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fs00.infourok.ru/images/doc/295/294785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80919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4.infourok.ru/uploads/ex/0679/0013f020-98d8e2e2/img1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60648"/>
            <a:ext cx="8352928" cy="586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avatars.mds.yandex.net/get-pdb/812271/bc9d9bbe-cb43-4c56-9dba-dcc2ea7302a8/s1200?webp=fals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80920" cy="579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get-pdb/1337215/6d058ce9-1d70-4122-b31d-0d383dd7b0d3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332656"/>
            <a:ext cx="8352927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kolosok14.detkin-club.ru/images/events/hello_html_7393f940_5ac37221b03a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352927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xn----7sbkef6axaren9c9e.xn--p1ai/images/PDD3-27081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280921" cy="61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21aksay.detkin-club.ru/editor/2130/images/8850aae2acf516e3d6374f6dbf86f0b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352928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avatars.mds.yandex.net/get-pdb/216365/5ea5420c-fde0-4f17-b5a6-9793e346cba3/s1200?webp=fals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332656"/>
            <a:ext cx="8352928" cy="579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heaclub.ru/tim/3566c51b96e20af3f7d67a44bc1ed1b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332656"/>
            <a:ext cx="8208913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presentacii.ru/documents_2/ebdd940c94ec77b6c837bfc87dbc39a7/img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89248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2020-05-17T10:13:02Z</dcterms:created>
  <dcterms:modified xsi:type="dcterms:W3CDTF">2020-05-17T13:20:16Z</dcterms:modified>
</cp:coreProperties>
</file>