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61" r:id="rId5"/>
    <p:sldId id="265" r:id="rId6"/>
    <p:sldId id="274" r:id="rId7"/>
    <p:sldId id="272" r:id="rId8"/>
    <p:sldId id="270" r:id="rId9"/>
    <p:sldId id="263" r:id="rId10"/>
    <p:sldId id="264" r:id="rId11"/>
    <p:sldId id="267" r:id="rId12"/>
    <p:sldId id="268" r:id="rId13"/>
    <p:sldId id="269" r:id="rId14"/>
    <p:sldId id="275" r:id="rId15"/>
    <p:sldId id="276" r:id="rId16"/>
    <p:sldId id="262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Подготовил: воспитатель Берсенева Н.И.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s://ds03.infourok.ru/uploads/ex/0b39/00048b90-35e43d55/2/img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44681" cy="41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serbina-sv.ru/images/ogon-i-dy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875" y="260649"/>
            <a:ext cx="8210581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704142/99313c58-a104-4970-926a-378dbdae12c5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35292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erbina-sv.ru/images/igry-s-ogn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593978/0bbef64d-7730-4f1d-8599-8aaac78c41d5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1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221/11905/1/img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8/09/25/s_5ba9b447b89e7/956554_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1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gov.cap.ru/Content2018/news/201807/20/Original/pozh.bezopasnost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1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bf2/000576a9-08cddeec/img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1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tro-slavyanka.ru/upload/image/news/2017_05/240619_goich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--7sbbq0amaeeh0a7a.xn--p1ai/tinybrowser/images/news/2018/05-may/01/_full/_de0e9564-2bc1-4967-aa7a-a9d3962eb9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1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yug-gelendzhik.ru/wp-content/uploads/2014/10/%D0%9F%D1%80%D0%B0%D0%B2%D0%B8%D0%BB%D0%BE-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1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3mu.ru/wp-content/uploads/2017/05/detskiy-plakat-pogarnoy-bezopasnost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xn--80aaaagdqszrll6bep8r.xn--p1ai/wp-content/uploads/imag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9"/>
            <a:ext cx="820891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pdb/2389283/78a17dff-8b87-4a90-b59d-7118916b44ed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19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12sadpetrovsk.ru/_tbkp/skan/p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komarova-nfdou65.edumsko.ru/uploads/26400/26394/section/457273/1271667085_detsky-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2020-05-17T09:25:03Z</dcterms:created>
  <dcterms:modified xsi:type="dcterms:W3CDTF">2020-05-17T10:06:42Z</dcterms:modified>
</cp:coreProperties>
</file>