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59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6694512" cy="496855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Зима прекрасна когда  безопасна</a:t>
            </a:r>
            <a:endParaRPr lang="ru-RU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4.infourok.ru/uploads/ex/054a/0010a719-bde77c26/hello_html_m8d354a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208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s.znanio.ru/methodology/images/7a/30/7a30f8c2d7a4298a5f85d7440e0216ee1979a70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0.wp.com/fsd.kopilkaurokov.ru/uploads/user_file_5640a1219ae8a/img_user_file_5640a1219ae8a_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3375"/>
            <a:ext cx="7344815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04990/0005-009-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136904" cy="599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sd.kopilkaurokov.ru/up/html/2020/02/15/k_5e47bb24acb59/img_user_file_5e47bb2683644_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064896" cy="6069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5.infourok.ru/uploads/ex/0a60/001357c7-6978c7e5/hello_html_2aab73b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0891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76672"/>
            <a:ext cx="8820472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Спасибо                          за внимание</a:t>
            </a:r>
            <a:endParaRPr lang="ru-RU" sz="8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</TotalTime>
  <Words>8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Зима прекрасна когда  безопасна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 прекрасна когда  безопасна</dc:title>
  <dc:creator>User</dc:creator>
  <cp:lastModifiedBy>User</cp:lastModifiedBy>
  <cp:revision>2</cp:revision>
  <dcterms:created xsi:type="dcterms:W3CDTF">2020-12-15T10:01:53Z</dcterms:created>
  <dcterms:modified xsi:type="dcterms:W3CDTF">2020-12-15T10:18:10Z</dcterms:modified>
</cp:coreProperties>
</file>