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55172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8002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Подготовил: воспитатель Берсенева  Н.И.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4.infourok.ru/uploads/ex/0405/0007a524-9e581ea2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6a4/000536c3-3006b693/hello_html_1722a6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03272/0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scrr7.lbihost.ru/wp-content/uploads/sites/1133/2019/07/voda-180718073222-thumbnail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hds.moy.su/graffiti/bez_na_vode_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1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ishert.ru/upload/pages/100243/dat_15301832569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2/15019/1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2/15019/1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2/15019/1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2/15019/1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8092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2/15019/1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9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2020-05-17T12:37:35Z</dcterms:created>
  <dcterms:modified xsi:type="dcterms:W3CDTF">2020-05-17T13:17:22Z</dcterms:modified>
</cp:coreProperties>
</file>